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80" d="100"/>
          <a:sy n="80" d="100"/>
        </p:scale>
        <p:origin x="150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585211-E99B-5CA4-8C4C-CFEA70541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A677C22-0542-356E-F520-AB3ABE1D6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8358A5-4FF9-326E-8758-095DAEE54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F6741A-672A-877F-0BD5-A5934CEC4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2D8A2A-2B85-2EA0-F89B-42F989FAF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346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3A08D0-4357-5D0D-9F36-0A8EDD89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E89B3D7-49A3-4C4D-46F2-25671AA74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03F95B-B6FA-94DF-563C-A08ECF63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D9B450-6908-B6E4-1D8F-8566D3E3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FC5DC8-02D2-1903-CDDC-B93D9756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1504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C95E94A-A366-C843-4EAD-DBB44896F3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6D5EAE8-402F-3C3F-07E2-2B03C3637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ED8356-577E-F4F6-5A3A-C78EE8E8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5289E9-597F-5CFB-C89B-334860672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5389DF-0C2C-4575-8BEE-8E19E58D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290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3F4080-933A-8726-156D-5BF8221D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2A5B80-FD49-7569-7644-53FE44F33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3AA4CC-26F4-64A0-94F2-F564D74D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B95D50-DC10-7DC3-0BA4-99D29FB66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5774BB-D650-E69C-939F-3DDD69D7C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2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539427-1311-6479-3681-8513EE2B3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A3863D7-3353-0EA5-3F2C-043A6A7B5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8120A43-3688-EEC2-C5C5-8B516494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F0B09E-6989-6D0A-1C0A-550AC138A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D08A3BC-CAF7-1453-64F9-ED2AD32E4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2610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9A506B-9BC9-FAF3-7A97-AC62CC6E7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A5A366-E2AD-F178-E3E8-9D506880A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A1D43AC-D620-FD13-190D-FE07307EF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90BF017-7CEB-4A13-2D65-E1003B061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F8F3B2D-2147-408D-51B1-C6796A4B5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D7E78F-7795-B24A-F1E4-9958F1DE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8495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D94827-B11C-BFA7-2332-8935901FC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179E2BD-B6F3-5B51-6063-5342C4F48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3EC89D8-0CEF-CDA9-F31F-03034CA38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ED9B72-BF0B-D8BE-50D9-ADA8A8D52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8814887-B41F-25B4-E4E8-A332CC41E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B029E9C-D971-F98A-C257-D6A32C55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F4812DB-90BF-26CC-3C2E-A1569444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439C62-EDF8-77B1-1A93-934ACD11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871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574328-88D4-7052-8020-4CA872A64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56D3B27-F689-D59E-D74F-062EDAC74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A23CE20-E91B-6AE9-23B6-837E0F62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4036CF0-F656-D23F-C317-7D071A79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085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522A79C-AD40-ED0A-0636-EFD2C233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3940F23-10C6-8232-8D71-696EE8F7B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848B44-8080-710E-AB31-83088C4B8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97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1AF232-2D1D-CEF2-4501-3B27ABF7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92D338-9AC5-F125-BFD8-2EF053BD8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F564C9-A1C8-E6DE-A177-9C640F08D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AE39609-42B5-16E8-AD1D-420A9DD8C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945E992-B3ED-70E3-0C77-1898F72CA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A7B3C20-0DDB-0903-F2EC-3D4EC1996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7762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53169C-F3F7-7A0A-3BC2-B43C99862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E2ACDE0-7A51-7E77-D071-0E45C47178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79DC372-82E2-34C2-6AD9-134BC0E8F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EB3F78-E0E3-675D-DC32-C1CF825C8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54C2BB-D565-9276-4539-D8A0FC28D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4C61A58-FA32-6FD9-8EE4-4F91E8B86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951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47C418B-9A33-39DD-712B-48E319116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7B9601-AAC9-AE87-35B7-0C77FD09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024401-3EC0-69FA-4190-132B780EF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1070A-77CA-46FA-8A30-E4533DDFE143}" type="datetimeFigureOut">
              <a:rPr lang="it-IT" smtClean="0"/>
              <a:t>27/02/2024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3AFCDA-7D44-9C56-9001-E61C63DEE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5C56E9-7ADE-00BC-84D8-CF9FDE7A2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20679-F19D-4167-95B6-6F42E608A6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63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logo, Carattere, Elementi grafici&#10;&#10;Descrizione generata automaticamente">
            <a:extLst>
              <a:ext uri="{FF2B5EF4-FFF2-40B4-BE49-F238E27FC236}">
                <a16:creationId xmlns:a16="http://schemas.microsoft.com/office/drawing/2014/main" id="{E0F9E2C9-9A8C-30D4-A18D-805236CE3A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5" t="29889" r="8828" b="29630"/>
          <a:stretch/>
        </p:blipFill>
        <p:spPr>
          <a:xfrm>
            <a:off x="4379554" y="1472283"/>
            <a:ext cx="3432891" cy="167353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EB60043-921F-D91D-33F7-C8C1E13EEEE9}"/>
              </a:ext>
            </a:extLst>
          </p:cNvPr>
          <p:cNvSpPr txBox="1"/>
          <p:nvPr/>
        </p:nvSpPr>
        <p:spPr>
          <a:xfrm>
            <a:off x="4114800" y="3385965"/>
            <a:ext cx="39624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Team </a:t>
            </a:r>
            <a:r>
              <a:rPr lang="it-IT" sz="1600" b="0" i="0" dirty="0" err="1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Straw</a:t>
            </a:r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it-IT" sz="1600" b="0" i="0" dirty="0" err="1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Hat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/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Benedetta Aversano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Riccardo Benedetti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Stefano Crivella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Marco De </a:t>
            </a:r>
            <a:r>
              <a:rPr lang="it-IT" sz="1600" b="0" i="0" dirty="0" err="1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Sio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Armando </a:t>
            </a:r>
            <a:r>
              <a:rPr lang="it-IT" sz="1600" b="0" i="0" dirty="0" err="1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Izaguirre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" name="Immagine 9" descr="Immagine che contiene Carattere, testo, Elementi grafici, calligrafia&#10;&#10;Descrizione generata automaticamente">
            <a:extLst>
              <a:ext uri="{FF2B5EF4-FFF2-40B4-BE49-F238E27FC236}">
                <a16:creationId xmlns:a16="http://schemas.microsoft.com/office/drawing/2014/main" id="{7EA89D95-0EFE-FEFE-2329-6C479AE67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03" y="5919536"/>
            <a:ext cx="2124789" cy="11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4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2D2043-BD75-8482-2CE7-8E66952C6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Carattere, testo, Elementi grafici, calligrafia&#10;&#10;Descrizione generata automaticamente">
            <a:extLst>
              <a:ext uri="{FF2B5EF4-FFF2-40B4-BE49-F238E27FC236}">
                <a16:creationId xmlns:a16="http://schemas.microsoft.com/office/drawing/2014/main" id="{29BCAE62-CBA2-4D40-CAE0-5CCEE02C6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03" y="5919536"/>
            <a:ext cx="2124789" cy="11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880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Verdana</vt:lpstr>
      <vt:lpstr>Tema di Office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BENEDETTA AVERSANO</dc:creator>
  <cp:lastModifiedBy>BENEDETTA AVERSANO</cp:lastModifiedBy>
  <cp:revision>1</cp:revision>
  <dcterms:created xsi:type="dcterms:W3CDTF">2024-02-27T09:14:51Z</dcterms:created>
  <dcterms:modified xsi:type="dcterms:W3CDTF">2024-02-27T10:20:07Z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2024-02-27T10:19:41Z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3e637dc7-18dd-45f8-955a-de4361d1fcf4</vt:lpwstr>
  </property>
  <property fmtid="{D5CDD505-2E9C-101B-9397-08002B2CF9AE}" pid="8" name="MSIP_Label_2ad0b24d-6422-44b0-b3de-abb3a9e8c81a_ContentBits">
    <vt:lpwstr>0</vt:lpwstr>
  </property>
</Properties>
</file>

<file path=docProps/thumbnail.jpeg>
</file>